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7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A0594-06B3-4EA4-B885-9A67AD6FBA56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517F-2608-48F5-9ECA-5A0DA0EE0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1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end of review and quiz students should know</a:t>
            </a:r>
            <a:r>
              <a:rPr lang="en-US" baseline="0" dirty="0" smtClean="0"/>
              <a:t> and be able to identify basic differences between the four seasons.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517F-2608-48F5-9ECA-5A0DA0EE0C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2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r>
              <a:rPr lang="en-US" baseline="0" dirty="0" smtClean="0"/>
              <a:t> clothes song and other songs and stories for children located at www.littlestorybug.com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517F-2608-48F5-9ECA-5A0DA0EE0C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2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will be shown if their answer is correct or incorrect immediately after choosing. </a:t>
            </a:r>
            <a:r>
              <a:rPr lang="en-US" baseline="0" dirty="0" smtClean="0"/>
              <a:t>More than one incorrect answer shows need for more practice with </a:t>
            </a:r>
            <a:r>
              <a:rPr lang="en-US" baseline="0" smtClean="0"/>
              <a:t>the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517F-2608-48F5-9ECA-5A0DA0EE0C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3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722CC-F479-4990-BFE0-4ACFF49D40D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38E4-887E-445D-8F1E-D8BA3FF32C4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TFBHYQpD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Lyz139rI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Four 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316502"/>
          </a:xfrm>
        </p:spPr>
        <p:txBody>
          <a:bodyPr/>
          <a:lstStyle/>
          <a:p>
            <a:r>
              <a:rPr lang="en-US" dirty="0" smtClean="0"/>
              <a:t>Review and Quiz</a:t>
            </a:r>
            <a:endParaRPr lang="en-US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1056727" y="4495800"/>
            <a:ext cx="696536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 video</a:t>
            </a:r>
            <a:r>
              <a:rPr lang="en-US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 Click me!</a:t>
            </a:r>
            <a:endParaRPr lang="en-US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Cara\AppData\Local\Microsoft\Windows\Temporary Internet Files\Content.IE5\NZAZCQJ6\MC90043267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78641"/>
            <a:ext cx="1880330" cy="14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10239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symbol to move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is the correct order for the seasons?</a:t>
            </a:r>
            <a:endParaRPr lang="en-US" sz="3000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5800" y="3237538"/>
            <a:ext cx="2286000" cy="2487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976" y="3444529"/>
            <a:ext cx="229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SUMMER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SPRING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FALL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WINTER</a:t>
            </a:r>
            <a:endParaRPr lang="en-US" sz="2000" dirty="0" smtClean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505200" y="3276600"/>
            <a:ext cx="2292824" cy="244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400800" y="3276600"/>
            <a:ext cx="22860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505200" y="3457039"/>
            <a:ext cx="229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FALL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SPRING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WINTER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sldjump"/>
              </a:rPr>
              <a:t>SUMMER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45703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3" action="ppaction://hlinksldjump"/>
              </a:rPr>
              <a:t>WINTER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3" action="ppaction://hlinksldjump"/>
              </a:rPr>
              <a:t>SPRING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3" action="ppaction://hlinksldjump"/>
              </a:rPr>
              <a:t>SUMMER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hlinkClick r:id="rId3" action="ppaction://hlinksldjump"/>
              </a:rPr>
              <a:t>FALL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56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IT RIGHT!!!</a:t>
            </a:r>
            <a:endParaRPr lang="en-US" dirty="0"/>
          </a:p>
        </p:txBody>
      </p:sp>
      <p:pic>
        <p:nvPicPr>
          <p:cNvPr id="1026" name="Picture 2" descr="C:\Users\Cara\AppData\Local\Microsoft\Windows\Temporary Internet Files\Content.IE5\E3CD7W2E\MP900410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867400" cy="39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0300" y="594143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Move on to question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SORRY, TRY AGAIN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6375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 action="ppaction://hlinksldjump"/>
              </a:rPr>
              <a:t>BACK TO QUESTION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IT RIGHT!!!</a:t>
            </a:r>
            <a:endParaRPr lang="en-US" dirty="0"/>
          </a:p>
        </p:txBody>
      </p:sp>
      <p:pic>
        <p:nvPicPr>
          <p:cNvPr id="1026" name="Picture 2" descr="C:\Users\Cara\AppData\Local\Microsoft\Windows\Temporary Internet Files\Content.IE5\E3CD7W2E\MP900410083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42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324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Move on to question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6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TRY AGAIN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52600" y="4114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BACK TO QUESTION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7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IT RIGHT!!!</a:t>
            </a:r>
            <a:endParaRPr lang="en-US" dirty="0"/>
          </a:p>
        </p:txBody>
      </p:sp>
      <p:pic>
        <p:nvPicPr>
          <p:cNvPr id="2050" name="Picture 2" descr="C:\Users\Cara\AppData\Local\Microsoft\Windows\Temporary Internet Files\Content.IE5\E3CD7W2E\MP900410083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44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Move on to question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9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TRY AGAIN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038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BACK TO QUESTION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IT RIGHT!</a:t>
            </a:r>
            <a:endParaRPr lang="en-US" dirty="0"/>
          </a:p>
        </p:txBody>
      </p:sp>
      <p:pic>
        <p:nvPicPr>
          <p:cNvPr id="3074" name="Picture 2" descr="C:\Users\Cara\AppData\Local\Microsoft\Windows\Temporary Internet Files\Content.IE5\E3CD7W2E\MP900410083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44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04781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GOING! YOU MADE IT TO 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TRY AGAIN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733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BACK TO QUESTION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Flowers start growing</a:t>
            </a:r>
          </a:p>
          <a:p>
            <a:r>
              <a:rPr lang="en-US" dirty="0" smtClean="0"/>
              <a:t>Bright colors and green everywhere</a:t>
            </a:r>
          </a:p>
          <a:p>
            <a:r>
              <a:rPr lang="en-US" dirty="0" smtClean="0"/>
              <a:t>Rainy season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ara\AppData\Local\Microsoft\Windows\Temporary Internet Files\Content.IE5\NZAZCQJ6\MP9004328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3045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289560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3" action="ppaction://hlinksldjump"/>
              </a:rPr>
              <a:t>SUMMER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4800600"/>
            <a:ext cx="3352800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78723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 action="ppaction://hlinksldjump"/>
              </a:rPr>
              <a:t>TAKE QUIZ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26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Hot, hot, hot!!!</a:t>
            </a:r>
          </a:p>
          <a:p>
            <a:r>
              <a:rPr lang="en-US" dirty="0" smtClean="0"/>
              <a:t>Short sleeves and tank top weather</a:t>
            </a:r>
          </a:p>
          <a:p>
            <a:r>
              <a:rPr lang="en-US" dirty="0" smtClean="0"/>
              <a:t>Swimming fun/ school is out!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5257800"/>
            <a:ext cx="3810000" cy="86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1836" y="197881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TAKE QUIZ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85955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 action="ppaction://hlinksldjump"/>
              </a:rPr>
              <a:t>FALL/AUTUMN</a:t>
            </a:r>
            <a:endParaRPr lang="en-US" sz="2000" dirty="0"/>
          </a:p>
        </p:txBody>
      </p:sp>
      <p:pic>
        <p:nvPicPr>
          <p:cNvPr id="2050" name="Picture 2" descr="C:\Users\Cara\AppData\Local\Microsoft\Windows\Temporary Internet Files\Content.IE5\NZAZCQJ6\MC9003702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209800" cy="22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5385955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 action="ppaction://hlinksldjump"/>
              </a:rPr>
              <a:t>SPRING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FALL/AUTUMN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Leaves change colors and fall off sleeves</a:t>
            </a:r>
          </a:p>
          <a:p>
            <a:r>
              <a:rPr lang="en-US" dirty="0" smtClean="0"/>
              <a:t>Weather turns cooler</a:t>
            </a:r>
          </a:p>
          <a:p>
            <a:r>
              <a:rPr lang="en-US" dirty="0" smtClean="0"/>
              <a:t>Longer sleeves/ school begins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473" y="4876800"/>
            <a:ext cx="4038600" cy="124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ara\AppData\Local\Microsoft\Windows\Temporary Internet Files\Content.IE5\BXSGKE3Z\MP900407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4776"/>
            <a:ext cx="3200400" cy="21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955" y="2590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 action="ppaction://hlinksldjump"/>
              </a:rPr>
              <a:t>WINTER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70494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 action="ppaction://hlinksldjump"/>
              </a:rPr>
              <a:t>TAKE QUIZ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4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Coats, hats, scarfs, mittens</a:t>
            </a:r>
          </a:p>
          <a:p>
            <a:r>
              <a:rPr lang="en-US" dirty="0" smtClean="0"/>
              <a:t>Snow and COLD weather</a:t>
            </a:r>
          </a:p>
          <a:p>
            <a:r>
              <a:rPr lang="en-US" dirty="0" smtClean="0"/>
              <a:t>Holidays! New Year!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135582"/>
            <a:ext cx="4114800" cy="19905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Click on the picture for more info, click “TAKE QUIZ” or SPRING to move on or go back for more review</a:t>
            </a:r>
            <a:endParaRPr lang="en-US" dirty="0"/>
          </a:p>
        </p:txBody>
      </p:sp>
      <p:pic>
        <p:nvPicPr>
          <p:cNvPr id="4102" name="Picture 6" descr="C:\Users\Cara\AppData\Local\Microsoft\Windows\Temporary Internet Files\Content.IE5\E3CD7W2E\MP900448489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35582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2109" y="1676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 action="ppaction://hlinksldjump"/>
              </a:rPr>
              <a:t>TAKE QUIZ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6" action="ppaction://hlinksldjump"/>
              </a:rPr>
              <a:t>SPRING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6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SEASONS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Read each question and click on the correct answer below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8875" y="50792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QUIZ</a:t>
            </a:r>
            <a:endParaRPr lang="en-US" dirty="0"/>
          </a:p>
        </p:txBody>
      </p:sp>
      <p:pic>
        <p:nvPicPr>
          <p:cNvPr id="3074" name="Picture 2" descr="C:\Users\Cara\AppData\Local\Microsoft\Windows\Temporary Internet Files\Content.IE5\NZAZCQJ6\MC9004326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80486"/>
            <a:ext cx="1904714" cy="14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season has the coldest weather?</a:t>
            </a:r>
            <a:endParaRPr lang="en-US" sz="30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822278" y="3613666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WINTER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60073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SPRING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61366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hlinkClick r:id="rId3" action="ppaction://hlinksldjump"/>
              </a:rPr>
              <a:t>SUMMER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38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During which season do the leaves fall off the trees?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SPRING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31041" y="397804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FALL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99567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hlinkClick r:id="rId2" action="ppaction://hlinksldjump"/>
              </a:rPr>
              <a:t>WINTER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8116" y="1828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season is best for going swimming?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38116" y="3962400"/>
            <a:ext cx="185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 action="ppaction://hlinksldjump"/>
              </a:rPr>
              <a:t>WINTER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16" y="399367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 action="ppaction://hlinksldjump"/>
              </a:rPr>
              <a:t>SUMMER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962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hlinkClick r:id="rId2" action="ppaction://hlinksldjump"/>
              </a:rPr>
              <a:t>SPRING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10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342</Words>
  <Application>Microsoft Office PowerPoint</Application>
  <PresentationFormat>On-screen Show (4:3)</PresentationFormat>
  <Paragraphs>84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The Four Seasons</vt:lpstr>
      <vt:lpstr>SPRING</vt:lpstr>
      <vt:lpstr>SUMMER</vt:lpstr>
      <vt:lpstr>FALL/AUTUMN</vt:lpstr>
      <vt:lpstr>WINTER</vt:lpstr>
      <vt:lpstr>SEASONS QUIZ</vt:lpstr>
      <vt:lpstr>QUIZ question 1</vt:lpstr>
      <vt:lpstr>QUIZ question 2</vt:lpstr>
      <vt:lpstr>QUIZ question 3</vt:lpstr>
      <vt:lpstr>QUIZ question 4</vt:lpstr>
      <vt:lpstr>YOU GOT IT RIGHT!!!</vt:lpstr>
      <vt:lpstr>SORRY, TRY AGAIN</vt:lpstr>
      <vt:lpstr>YOU GOT IT RIGHT!!!</vt:lpstr>
      <vt:lpstr>SORRY, TRY AGAIN</vt:lpstr>
      <vt:lpstr>YOU GOT IT RIGHT!!!</vt:lpstr>
      <vt:lpstr>SORRY, TRY AGAIN</vt:lpstr>
      <vt:lpstr>YOU GOT IT RIGHT!</vt:lpstr>
      <vt:lpstr>SORRY, TRY AGAIN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Seasons</dc:title>
  <dc:creator>Cara</dc:creator>
  <cp:lastModifiedBy>Cara</cp:lastModifiedBy>
  <cp:revision>20</cp:revision>
  <dcterms:created xsi:type="dcterms:W3CDTF">2012-03-15T01:22:53Z</dcterms:created>
  <dcterms:modified xsi:type="dcterms:W3CDTF">2012-03-16T02:11:31Z</dcterms:modified>
</cp:coreProperties>
</file>